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82347-0E08-420B-BB26-42E3AD4C6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B2253D-2B8B-4165-8EB1-DF317C9D44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DF07B-61C4-47C2-9F26-3199A8C6A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87592-EDE4-4B56-8D7C-70EDDECD5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E3630-683D-4AD0-9430-68AB1F20B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274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7EB65-31BA-4899-9937-E55585D0B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CDEC6-7A35-440D-A829-C30247353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99F3D-C2DF-45A2-98F7-C7740B200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02868-2C11-482B-B04E-EF9592924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84933-96E7-410C-ADEC-6DA580E6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7504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ED6314-B726-4D53-A8ED-6EB7E3339B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F0DCF0-81C1-4F26-81B9-BEE4CA84B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6AAF1-DC18-432B-898E-FF010A3E9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7A369-7045-4740-9A9A-99167A033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6F006-D172-425A-8C11-3362E343D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114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8A012-C770-44E3-A076-F66EEA605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6AC64-174E-4386-B931-3EACCA00C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35A0E-46FA-4338-94CB-3D5677EC1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0ACA0-67EE-4DDB-AA90-7D8789147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2EE08-9CF1-443E-B771-FA7C7C79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737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ED6B1-2061-4D84-AB5D-886051365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9C6C1-0D5A-4C12-A6CC-E702E6A89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91682-D77D-4C51-A494-50A9CEF30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CB470-649F-4AD5-A059-ED512ACC7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9FD01-6147-449F-99FA-72E8FCD2A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7383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5C923-7266-4564-BFEB-27DF7D62E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E34C2-9E8B-4C41-866D-6101A101C8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923745-662E-4AD5-AF25-4F85D265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3EC994-0CCB-4548-98F3-4CB4888CF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9DB05-AC1A-482B-958A-3F4E93855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072D4-CBFC-4BB0-8C83-EED78C9B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240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FFD20-B14C-42F2-8693-614E9D4C2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182DC-39A4-43E2-9D86-01D8AC27C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8C3CEC-BA93-45FB-A472-E11A89DE6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0FEAB2-72B3-4AEB-BA92-52B2F3E937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1A803F-6B71-478F-B2CD-FBFD88A976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8A0D75-7CA7-45CB-BA09-7C6ECC63D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FF6255-1811-45F9-A34B-2847DDED1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236262-53B2-49AE-8DCD-3575D39D4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7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3E5CE-3C9B-48F7-BD52-1A1994F4F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3E3A30-D686-4FB9-B825-E5197F1A3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BC994-4194-4AFE-B1B4-F46966F0A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E38973-0412-4AD5-AE7F-91D341F32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2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D6E08F-B9AC-416B-81F0-575424248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AD0A4A-6758-4A1A-8F6B-EE56C45A0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6DF4D-E895-440C-B694-FD3E906F5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4648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028CF-2E69-421E-A075-8BF96D7AA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383C5-83E7-46F8-9F2F-AB04AB491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AF5DD2-7108-48CB-A4EA-DF9514B30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59BBC-D1FB-42FC-B6F4-9403EF07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05ECA2-0EA0-480E-8DD2-FC496C1F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0528D-B18C-45FC-92BC-5715D40F6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7132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CBEE2-27F6-4987-9BB6-0001AF9D6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189A2D-9F58-461D-9CED-209157A835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053CE-4AF0-403B-A3DB-B295C4282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95C858-D0B0-4F7A-8B6C-2A15F7335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EAE4A-023F-4214-9024-C3DA9A1DF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61D7D2-986F-4BB1-8FD7-4137462A5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771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D34E4-12E3-408A-9D5C-2A1C1BA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</a:t>
            </a:r>
            <a:r>
              <a:rPr lang="en-US" dirty="0" err="1"/>
              <a:t>Mastr</a:t>
            </a:r>
            <a:r>
              <a:rPr lang="en-US" dirty="0"/>
              <a:t>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E931B-CCD5-48B6-9C52-B6F57926A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20334-0226-410F-9ED8-A4151A3B1C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05FB7-2172-4E9D-9A4B-6B2235C4F0DE}" type="datetimeFigureOut">
              <a:rPr lang="en-IN" smtClean="0"/>
              <a:t>17/11/2025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F5675-0F3B-436A-BAD5-BA123AF30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F857E-99D2-4015-9971-FD40C33F25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4A60C-6590-4FEF-8AC1-1BC1F5F1C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596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0CDD2D-1254-42E0-82E8-6D7D149F3CE0}"/>
              </a:ext>
            </a:extLst>
          </p:cNvPr>
          <p:cNvSpPr/>
          <p:nvPr/>
        </p:nvSpPr>
        <p:spPr>
          <a:xfrm>
            <a:off x="590551" y="1000123"/>
            <a:ext cx="11344274" cy="3505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prepare your presentation in 16:9 ratio PowerPoint format.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Save your presentation on a pen drive and bring it with you.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Load your presentation in the Preview Room at the conference venue at least 1–2 hours before your scheduled time.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your presentation includes videos, check in the Preview Room to ensure they play correctly.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Kindly adhere strictly to the allotted presentation time.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cooperation!  </a:t>
            </a:r>
          </a:p>
        </p:txBody>
      </p:sp>
    </p:spTree>
    <p:extLst>
      <p:ext uri="{BB962C8B-B14F-4D97-AF65-F5344CB8AC3E}">
        <p14:creationId xmlns:p14="http://schemas.microsoft.com/office/powerpoint/2010/main" val="2930221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2025-11-17T04:08:47Z</dcterms:created>
  <dcterms:modified xsi:type="dcterms:W3CDTF">2025-11-17T04:12:44Z</dcterms:modified>
</cp:coreProperties>
</file>