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24" autoAdjust="0"/>
  </p:normalViewPr>
  <p:slideViewPr>
    <p:cSldViewPr snapToGrid="0">
      <p:cViewPr varScale="1">
        <p:scale>
          <a:sx n="80" d="100"/>
          <a:sy n="80" d="100"/>
        </p:scale>
        <p:origin x="5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0CBC-BEC6-4E27-8038-4858E70194E1}" type="datetimeFigureOut">
              <a:rPr lang="en-IN" smtClean="0"/>
              <a:pPr/>
              <a:t>17/10/2025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0CBC-BEC6-4E27-8038-4858E70194E1}" type="datetimeFigureOut">
              <a:rPr lang="en-IN" smtClean="0"/>
              <a:pPr/>
              <a:t>17/10/2025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39"/>
            <a:ext cx="36576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39"/>
            <a:ext cx="10769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0CBC-BEC6-4E27-8038-4858E70194E1}" type="datetimeFigureOut">
              <a:rPr lang="en-IN" smtClean="0"/>
              <a:pPr/>
              <a:t>17/10/2025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0CBC-BEC6-4E27-8038-4858E70194E1}" type="datetimeFigureOut">
              <a:rPr lang="en-IN" smtClean="0"/>
              <a:pPr/>
              <a:t>17/10/2025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0CBC-BEC6-4E27-8038-4858E70194E1}" type="datetimeFigureOut">
              <a:rPr lang="en-IN" smtClean="0"/>
              <a:pPr/>
              <a:t>17/10/2025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0CBC-BEC6-4E27-8038-4858E70194E1}" type="datetimeFigureOut">
              <a:rPr lang="en-IN" smtClean="0"/>
              <a:pPr/>
              <a:t>17/10/2025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0CBC-BEC6-4E27-8038-4858E70194E1}" type="datetimeFigureOut">
              <a:rPr lang="en-IN" smtClean="0"/>
              <a:pPr/>
              <a:t>17/10/2025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0CBC-BEC6-4E27-8038-4858E70194E1}" type="datetimeFigureOut">
              <a:rPr lang="en-IN" smtClean="0"/>
              <a:pPr/>
              <a:t>17/10/2025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0CBC-BEC6-4E27-8038-4858E70194E1}" type="datetimeFigureOut">
              <a:rPr lang="en-IN" smtClean="0"/>
              <a:pPr/>
              <a:t>17/10/2025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0CBC-BEC6-4E27-8038-4858E70194E1}" type="datetimeFigureOut">
              <a:rPr lang="en-IN" smtClean="0"/>
              <a:pPr/>
              <a:t>17/10/2025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0CBC-BEC6-4E27-8038-4858E70194E1}" type="datetimeFigureOut">
              <a:rPr lang="en-IN" smtClean="0"/>
              <a:pPr/>
              <a:t>17/10/2025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90CBC-BEC6-4E27-8038-4858E70194E1}" type="datetimeFigureOut">
              <a:rPr lang="en-IN" smtClean="0"/>
              <a:pPr/>
              <a:t>17/10/2025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Mustaqeem Ahmed</dc:creator>
  <cp:lastModifiedBy>User</cp:lastModifiedBy>
  <cp:revision>9</cp:revision>
  <dcterms:created xsi:type="dcterms:W3CDTF">2021-11-25T03:31:16Z</dcterms:created>
  <dcterms:modified xsi:type="dcterms:W3CDTF">2025-10-17T07:25:24Z</dcterms:modified>
</cp:coreProperties>
</file>